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396" r:id="rId3"/>
    <p:sldId id="375" r:id="rId4"/>
    <p:sldId id="402" r:id="rId5"/>
    <p:sldId id="397" r:id="rId6"/>
    <p:sldId id="398" r:id="rId7"/>
    <p:sldId id="399" r:id="rId8"/>
    <p:sldId id="400" r:id="rId9"/>
    <p:sldId id="401" r:id="rId10"/>
    <p:sldId id="376" r:id="rId11"/>
    <p:sldId id="377" r:id="rId12"/>
    <p:sldId id="378" r:id="rId13"/>
    <p:sldId id="379" r:id="rId14"/>
    <p:sldId id="380" r:id="rId15"/>
    <p:sldId id="381" r:id="rId16"/>
    <p:sldId id="382" r:id="rId17"/>
    <p:sldId id="383" r:id="rId18"/>
    <p:sldId id="384" r:id="rId19"/>
    <p:sldId id="385" r:id="rId20"/>
    <p:sldId id="386" r:id="rId21"/>
    <p:sldId id="387" r:id="rId22"/>
    <p:sldId id="388" r:id="rId23"/>
    <p:sldId id="389" r:id="rId24"/>
    <p:sldId id="403" r:id="rId25"/>
    <p:sldId id="404" r:id="rId26"/>
    <p:sldId id="390" r:id="rId27"/>
    <p:sldId id="391" r:id="rId28"/>
    <p:sldId id="392" r:id="rId29"/>
    <p:sldId id="393" r:id="rId30"/>
    <p:sldId id="394" r:id="rId31"/>
    <p:sldId id="395" r:id="rId32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TREE" initials="E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6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commentAuthors" Target="commentAuthors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notesMaster" Target="notesMasters/notesMaster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3.jpeg"/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7.jpeg"/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image" Target="../media/image54.jpe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image" Target="../media/image60.jpe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image" Target="../media/image66.jpe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image" Target="../media/image72.jpe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image" Target="../media/image77.jpe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6.jpeg"/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image" Target="../media/image83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90.jpeg"/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image" Target="../media/image8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image" Target="../media/image91.jpe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00.jpeg"/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image" Target="../media/image97.jpe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image" Target="../media/image10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12.jpeg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image" Target="../media/image106.jpe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image" Target="../media/image113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25.jpeg"/><Relationship Id="rId6" Type="http://schemas.openxmlformats.org/officeDocument/2006/relationships/image" Target="../media/image124.jpeg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image" Target="../media/image119.jpeg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31.jpeg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image" Target="../media/image126.jpeg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37.jpeg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image" Target="../media/image132.jpeg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43.jpeg"/><Relationship Id="rId5" Type="http://schemas.openxmlformats.org/officeDocument/2006/relationships/image" Target="../media/image142.jpeg"/><Relationship Id="rId4" Type="http://schemas.openxmlformats.org/officeDocument/2006/relationships/image" Target="../media/image141.jpeg"/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image" Target="../media/image138.jpeg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image" Target="../media/image14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0.jpeg"/><Relationship Id="rId1" Type="http://schemas.openxmlformats.org/officeDocument/2006/relationships/image" Target="../media/image149.jpe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YM562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548640"/>
            <a:ext cx="7934960" cy="59512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37" name="图片 3" descr="YM56232AB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6475" y="3355975"/>
            <a:ext cx="3419475" cy="3421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8" name="图片 4" descr="YM562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475" y="44450"/>
            <a:ext cx="3419475" cy="3419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图片 6" descr="YM56235A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725" y="44450"/>
            <a:ext cx="3421063" cy="3419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0" name="图片 7" descr="YM562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8725" y="3355975"/>
            <a:ext cx="3421063" cy="34210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1" name="图片 2" descr="YM56221AB"/>
          <p:cNvPicPr>
            <a:picLocks noChangeAspect="1"/>
          </p:cNvPicPr>
          <p:nvPr/>
        </p:nvPicPr>
        <p:blipFill>
          <a:blip r:embed="rId1"/>
          <a:srcRect t="6340" b="6973"/>
          <a:stretch>
            <a:fillRect/>
          </a:stretch>
        </p:blipFill>
        <p:spPr>
          <a:xfrm>
            <a:off x="4787900" y="260350"/>
            <a:ext cx="3406775" cy="2952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2" name="图片 3" descr="YM56222AB"/>
          <p:cNvPicPr>
            <a:picLocks noChangeAspect="1"/>
          </p:cNvPicPr>
          <p:nvPr/>
        </p:nvPicPr>
        <p:blipFill>
          <a:blip r:embed="rId2"/>
          <a:srcRect t="11316" b="9300"/>
          <a:stretch>
            <a:fillRect/>
          </a:stretch>
        </p:blipFill>
        <p:spPr>
          <a:xfrm>
            <a:off x="717550" y="3429000"/>
            <a:ext cx="3810000" cy="30241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" name="图片 5" descr="YM56226AB"/>
          <p:cNvPicPr>
            <a:picLocks noChangeAspect="1"/>
          </p:cNvPicPr>
          <p:nvPr/>
        </p:nvPicPr>
        <p:blipFill>
          <a:blip r:embed="rId3"/>
          <a:srcRect t="10617" b="15666"/>
          <a:stretch>
            <a:fillRect/>
          </a:stretch>
        </p:blipFill>
        <p:spPr>
          <a:xfrm>
            <a:off x="684213" y="404813"/>
            <a:ext cx="3810000" cy="28082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4" name="图片 7" descr="YM56227AB"/>
          <p:cNvPicPr>
            <a:picLocks noChangeAspect="1"/>
          </p:cNvPicPr>
          <p:nvPr/>
        </p:nvPicPr>
        <p:blipFill>
          <a:blip r:embed="rId4"/>
          <a:srcRect t="13203"/>
          <a:stretch>
            <a:fillRect/>
          </a:stretch>
        </p:blipFill>
        <p:spPr>
          <a:xfrm>
            <a:off x="4860925" y="3500438"/>
            <a:ext cx="3797300" cy="3295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5" name="图片 1" descr="YM56236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29350" y="36830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6" name="图片 2" descr="YM56236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325" y="350043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7" name="图片 3" descr="YM56237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88" y="350043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8" name="图片 4" descr="YM56237B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238" y="36830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9" name="图片 5" descr="YM56238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6588" y="36830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0" name="图片 6" descr="YM56238B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8650" y="350043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09" name="图片 2" descr="YM56228AB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32138" y="3502025"/>
            <a:ext cx="3240087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0" name="图片 3" descr="YM562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138" y="188913"/>
            <a:ext cx="3240087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1" name="图片 4" descr="YM56231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" y="40481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2" name="图片 6" descr="YM56239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" y="3716338"/>
            <a:ext cx="2879725" cy="28813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3" name="图片 7" descr="YM56239B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325" y="3716338"/>
            <a:ext cx="2879725" cy="28813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4" name="图片 9" descr="YM562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6325" y="40481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433" name="图片 1" descr="YM56247AB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50" y="44132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4" name="图片 2" descr="YM56248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650" y="44132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5" name="图片 3" descr="YM56249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5734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6" name="图片 4" descr="YM56249B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9350" y="44132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7" name="图片 5" descr="YM56248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8650" y="35734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8" name="图片 7" descr="YM562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950" y="35734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457" name="图片 1" descr="YM56245B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2013" y="35734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58" name="图片 2" descr="YM56246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9813" y="44132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59" name="图片 3" descr="YM56246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44132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0" name="图片 4" descr="YM56245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0088" y="35734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1" name="图片 5" descr="YM562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750" y="35734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2" name="图片 8" descr="YM562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2625" y="44132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81" name="图片 1" descr="YM56007+YM56008"/>
          <p:cNvPicPr>
            <a:picLocks noChangeAspect="1"/>
          </p:cNvPicPr>
          <p:nvPr/>
        </p:nvPicPr>
        <p:blipFill>
          <a:blip r:embed="rId1"/>
          <a:srcRect t="6313"/>
          <a:stretch>
            <a:fillRect/>
          </a:stretch>
        </p:blipFill>
        <p:spPr>
          <a:xfrm>
            <a:off x="828675" y="215900"/>
            <a:ext cx="3621088" cy="33924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2" name="图片 2" descr="YM56001+YM560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825" y="188913"/>
            <a:ext cx="3419475" cy="3419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3" name="图片 3" descr="YM56003+YM56004"/>
          <p:cNvPicPr>
            <a:picLocks noChangeAspect="1"/>
          </p:cNvPicPr>
          <p:nvPr/>
        </p:nvPicPr>
        <p:blipFill>
          <a:blip r:embed="rId3"/>
          <a:srcRect l="2116" t="12625"/>
          <a:stretch>
            <a:fillRect/>
          </a:stretch>
        </p:blipFill>
        <p:spPr>
          <a:xfrm>
            <a:off x="5397500" y="3552825"/>
            <a:ext cx="3643313" cy="325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4" name="图片 4" descr="YM56005+YM560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3213100"/>
            <a:ext cx="3421062" cy="3419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5" name="图片 5" descr="YM56052"/>
          <p:cNvPicPr>
            <a:picLocks noChangeAspect="1"/>
          </p:cNvPicPr>
          <p:nvPr/>
        </p:nvPicPr>
        <p:blipFill>
          <a:blip r:embed="rId5"/>
          <a:srcRect l="20834" r="21663"/>
          <a:stretch>
            <a:fillRect/>
          </a:stretch>
        </p:blipFill>
        <p:spPr>
          <a:xfrm>
            <a:off x="4227513" y="4346575"/>
            <a:ext cx="1169987" cy="20367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505" name="图片 1" descr="YM56015+YM56016"/>
          <p:cNvPicPr>
            <a:picLocks noChangeAspect="1"/>
          </p:cNvPicPr>
          <p:nvPr/>
        </p:nvPicPr>
        <p:blipFill>
          <a:blip r:embed="rId1"/>
          <a:srcRect b="17889"/>
          <a:stretch>
            <a:fillRect/>
          </a:stretch>
        </p:blipFill>
        <p:spPr>
          <a:xfrm>
            <a:off x="5580063" y="188913"/>
            <a:ext cx="3421062" cy="28082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6" name="图片 2" descr="YM56009+YM560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88" y="3011488"/>
            <a:ext cx="3421062" cy="3421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7" name="图片 3" descr="YM56011+YM56012"/>
          <p:cNvPicPr>
            <a:picLocks noChangeAspect="1"/>
          </p:cNvPicPr>
          <p:nvPr/>
        </p:nvPicPr>
        <p:blipFill>
          <a:blip r:embed="rId3"/>
          <a:srcRect l="8838" b="9460"/>
          <a:stretch>
            <a:fillRect/>
          </a:stretch>
        </p:blipFill>
        <p:spPr>
          <a:xfrm>
            <a:off x="5718175" y="3192463"/>
            <a:ext cx="3209925" cy="31892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8" name="图片 4" descr="YM56013+YM560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825" y="44450"/>
            <a:ext cx="3421063" cy="3419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9" name="图片 6" descr="YM56037"/>
          <p:cNvPicPr>
            <a:picLocks noChangeAspect="1"/>
          </p:cNvPicPr>
          <p:nvPr/>
        </p:nvPicPr>
        <p:blipFill>
          <a:blip r:embed="rId5"/>
          <a:srcRect l="20000" r="17487"/>
          <a:stretch>
            <a:fillRect/>
          </a:stretch>
        </p:blipFill>
        <p:spPr>
          <a:xfrm>
            <a:off x="4068763" y="476250"/>
            <a:ext cx="1584325" cy="2536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0" name="图片 5" descr="YM56042"/>
          <p:cNvPicPr>
            <a:picLocks noChangeAspect="1"/>
          </p:cNvPicPr>
          <p:nvPr/>
        </p:nvPicPr>
        <p:blipFill>
          <a:blip r:embed="rId6"/>
          <a:srcRect l="18741" r="18753"/>
          <a:stretch>
            <a:fillRect/>
          </a:stretch>
        </p:blipFill>
        <p:spPr>
          <a:xfrm>
            <a:off x="4140200" y="4149725"/>
            <a:ext cx="1382713" cy="22129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529" name="图片 1" descr="YM56023+YM560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575" y="117475"/>
            <a:ext cx="3419475" cy="3419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0" name="图片 2" descr="YM56017+YM560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925" y="117475"/>
            <a:ext cx="3419475" cy="3419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1" name="图片 3" descr="YM56019+YM560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925" y="3355975"/>
            <a:ext cx="3419475" cy="3421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2" name="图片 4" descr="YM56021+YM560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575" y="3355975"/>
            <a:ext cx="3419475" cy="34210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553" name="图片 1" descr="YM56025+YM56026"/>
          <p:cNvPicPr>
            <a:picLocks noChangeAspect="1"/>
          </p:cNvPicPr>
          <p:nvPr/>
        </p:nvPicPr>
        <p:blipFill>
          <a:blip r:embed="rId1"/>
          <a:srcRect t="16840" r="3157" b="8141"/>
          <a:stretch>
            <a:fillRect/>
          </a:stretch>
        </p:blipFill>
        <p:spPr>
          <a:xfrm>
            <a:off x="471488" y="188913"/>
            <a:ext cx="4183062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4" name="图片 2" descr="YM56027+YM56028"/>
          <p:cNvPicPr>
            <a:picLocks noChangeAspect="1"/>
          </p:cNvPicPr>
          <p:nvPr/>
        </p:nvPicPr>
        <p:blipFill>
          <a:blip r:embed="rId2"/>
          <a:srcRect t="8429" b="7352"/>
          <a:stretch>
            <a:fillRect/>
          </a:stretch>
        </p:blipFill>
        <p:spPr>
          <a:xfrm>
            <a:off x="4792663" y="188913"/>
            <a:ext cx="3848100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5" name="图片 3" descr="YM56029+YM56030"/>
          <p:cNvPicPr>
            <a:picLocks noChangeAspect="1"/>
          </p:cNvPicPr>
          <p:nvPr/>
        </p:nvPicPr>
        <p:blipFill>
          <a:blip r:embed="rId3"/>
          <a:srcRect l="4251" t="8856" b="7124"/>
          <a:stretch>
            <a:fillRect/>
          </a:stretch>
        </p:blipFill>
        <p:spPr>
          <a:xfrm>
            <a:off x="4870450" y="3429000"/>
            <a:ext cx="3692525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6" name="图片 4" descr="YM56031+YM56032"/>
          <p:cNvPicPr>
            <a:picLocks noChangeAspect="1"/>
          </p:cNvPicPr>
          <p:nvPr/>
        </p:nvPicPr>
        <p:blipFill>
          <a:blip r:embed="rId4"/>
          <a:srcRect t="12625" b="7352"/>
          <a:stretch>
            <a:fillRect/>
          </a:stretch>
        </p:blipFill>
        <p:spPr>
          <a:xfrm>
            <a:off x="538163" y="3429000"/>
            <a:ext cx="4049712" cy="32400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90" name="图片 2" descr="YM56252"/>
          <p:cNvPicPr>
            <a:picLocks noChangeAspect="1"/>
          </p:cNvPicPr>
          <p:nvPr/>
        </p:nvPicPr>
        <p:blipFill>
          <a:blip r:embed="rId1"/>
          <a:srcRect t="18752" b="13248"/>
          <a:stretch>
            <a:fillRect/>
          </a:stretch>
        </p:blipFill>
        <p:spPr>
          <a:xfrm>
            <a:off x="1043940" y="1484630"/>
            <a:ext cx="7030085" cy="35858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4577" name="图片 1" descr="YM56057+YM56058"/>
          <p:cNvPicPr>
            <a:picLocks noChangeAspect="1"/>
          </p:cNvPicPr>
          <p:nvPr/>
        </p:nvPicPr>
        <p:blipFill>
          <a:blip r:embed="rId1"/>
          <a:srcRect b="13383"/>
          <a:stretch>
            <a:fillRect/>
          </a:stretch>
        </p:blipFill>
        <p:spPr>
          <a:xfrm>
            <a:off x="323850" y="39688"/>
            <a:ext cx="3497263" cy="3028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78" name="图片 2" descr="YM56033 YM560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163" y="0"/>
            <a:ext cx="3421062" cy="3419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79" name="图片 3" descr="YM56035+YM560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163" y="3213100"/>
            <a:ext cx="3421062" cy="3419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0" name="图片 4" descr="YM56055+YM560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688" y="3068638"/>
            <a:ext cx="3419475" cy="3421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1" name="图片 5" descr="YM56045"/>
          <p:cNvPicPr>
            <a:picLocks noChangeAspect="1"/>
          </p:cNvPicPr>
          <p:nvPr/>
        </p:nvPicPr>
        <p:blipFill>
          <a:blip r:embed="rId5"/>
          <a:srcRect l="24190" r="22293"/>
          <a:stretch>
            <a:fillRect/>
          </a:stretch>
        </p:blipFill>
        <p:spPr>
          <a:xfrm>
            <a:off x="3840163" y="762000"/>
            <a:ext cx="1182687" cy="22113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2" name="图片 6" descr="YM56039"/>
          <p:cNvPicPr>
            <a:picLocks noChangeAspect="1"/>
          </p:cNvPicPr>
          <p:nvPr/>
        </p:nvPicPr>
        <p:blipFill>
          <a:blip r:embed="rId6"/>
          <a:srcRect l="13748" r="23756"/>
          <a:stretch>
            <a:fillRect/>
          </a:stretch>
        </p:blipFill>
        <p:spPr>
          <a:xfrm>
            <a:off x="3924300" y="3573463"/>
            <a:ext cx="1712913" cy="2740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01" name="图片 2" descr="YM56059+YM56060"/>
          <p:cNvPicPr>
            <a:picLocks noChangeAspect="1"/>
          </p:cNvPicPr>
          <p:nvPr/>
        </p:nvPicPr>
        <p:blipFill>
          <a:blip r:embed="rId1"/>
          <a:srcRect l="-2116" t="928" r="2116" b="9470"/>
          <a:stretch>
            <a:fillRect/>
          </a:stretch>
        </p:blipFill>
        <p:spPr>
          <a:xfrm>
            <a:off x="4645025" y="149225"/>
            <a:ext cx="361473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2" name="图片 3" descr="YM56061+YM56062"/>
          <p:cNvPicPr>
            <a:picLocks noChangeAspect="1"/>
          </p:cNvPicPr>
          <p:nvPr/>
        </p:nvPicPr>
        <p:blipFill>
          <a:blip r:embed="rId2"/>
          <a:srcRect t="6313"/>
          <a:stretch>
            <a:fillRect/>
          </a:stretch>
        </p:blipFill>
        <p:spPr>
          <a:xfrm>
            <a:off x="971550" y="149225"/>
            <a:ext cx="3457575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3" name="图片 4" descr="YM56063+YM560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263" y="3140075"/>
            <a:ext cx="3421062" cy="3421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4" name="图片 5" descr="YM56065+YM560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450" y="3357563"/>
            <a:ext cx="3421063" cy="3419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6625" name="图片 2" descr="YM56049"/>
          <p:cNvPicPr>
            <a:picLocks noChangeAspect="1"/>
          </p:cNvPicPr>
          <p:nvPr/>
        </p:nvPicPr>
        <p:blipFill>
          <a:blip r:embed="rId1"/>
          <a:srcRect l="14995" r="14972"/>
          <a:stretch>
            <a:fillRect/>
          </a:stretch>
        </p:blipFill>
        <p:spPr>
          <a:xfrm>
            <a:off x="323850" y="3573463"/>
            <a:ext cx="20161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6" name="图片 3" descr="YM56050"/>
          <p:cNvPicPr>
            <a:picLocks noChangeAspect="1"/>
          </p:cNvPicPr>
          <p:nvPr/>
        </p:nvPicPr>
        <p:blipFill>
          <a:blip r:embed="rId2"/>
          <a:srcRect l="20000" r="17487"/>
          <a:stretch>
            <a:fillRect/>
          </a:stretch>
        </p:blipFill>
        <p:spPr>
          <a:xfrm>
            <a:off x="2747963" y="3573463"/>
            <a:ext cx="18002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7" name="图片 7" descr="YM56067+YM56068+YM56069"/>
          <p:cNvPicPr>
            <a:picLocks noChangeAspect="1"/>
          </p:cNvPicPr>
          <p:nvPr/>
        </p:nvPicPr>
        <p:blipFill>
          <a:blip r:embed="rId3"/>
          <a:srcRect t="13811" b="16840"/>
          <a:stretch>
            <a:fillRect/>
          </a:stretch>
        </p:blipFill>
        <p:spPr>
          <a:xfrm>
            <a:off x="2195513" y="188913"/>
            <a:ext cx="4862512" cy="33734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8" name="图片 8" descr="YM56048"/>
          <p:cNvPicPr>
            <a:picLocks noChangeAspect="1"/>
          </p:cNvPicPr>
          <p:nvPr/>
        </p:nvPicPr>
        <p:blipFill>
          <a:blip r:embed="rId4"/>
          <a:srcRect l="25006" r="19978"/>
          <a:stretch>
            <a:fillRect/>
          </a:stretch>
        </p:blipFill>
        <p:spPr>
          <a:xfrm>
            <a:off x="4956175" y="3573463"/>
            <a:ext cx="15843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9" name="图片 9" descr="YM56047"/>
          <p:cNvPicPr>
            <a:picLocks noChangeAspect="1"/>
          </p:cNvPicPr>
          <p:nvPr/>
        </p:nvPicPr>
        <p:blipFill>
          <a:blip r:embed="rId5"/>
          <a:srcRect l="22514" r="22491"/>
          <a:stretch>
            <a:fillRect/>
          </a:stretch>
        </p:blipFill>
        <p:spPr>
          <a:xfrm>
            <a:off x="6948488" y="3573463"/>
            <a:ext cx="1582737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01" name="图片 1" descr="YM56070"/>
          <p:cNvPicPr>
            <a:picLocks noChangeAspect="1"/>
          </p:cNvPicPr>
          <p:nvPr/>
        </p:nvPicPr>
        <p:blipFill>
          <a:blip r:embed="rId1"/>
          <a:srcRect l="14995" r="17487"/>
          <a:stretch>
            <a:fillRect/>
          </a:stretch>
        </p:blipFill>
        <p:spPr>
          <a:xfrm>
            <a:off x="2747963" y="3276600"/>
            <a:ext cx="19446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2" name="图片 2" descr="YM56071"/>
          <p:cNvPicPr>
            <a:picLocks noChangeAspect="1"/>
          </p:cNvPicPr>
          <p:nvPr/>
        </p:nvPicPr>
        <p:blipFill>
          <a:blip r:embed="rId2"/>
          <a:srcRect r="17487"/>
          <a:stretch>
            <a:fillRect/>
          </a:stretch>
        </p:blipFill>
        <p:spPr>
          <a:xfrm>
            <a:off x="107950" y="3276600"/>
            <a:ext cx="237490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3" name="图片 3" descr="YM56072"/>
          <p:cNvPicPr>
            <a:picLocks noChangeAspect="1"/>
          </p:cNvPicPr>
          <p:nvPr/>
        </p:nvPicPr>
        <p:blipFill>
          <a:blip r:embed="rId3"/>
          <a:srcRect l="14995" r="14995"/>
          <a:stretch>
            <a:fillRect/>
          </a:stretch>
        </p:blipFill>
        <p:spPr>
          <a:xfrm>
            <a:off x="3708400" y="396875"/>
            <a:ext cx="20161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4" name="图片 4" descr="YM56073"/>
          <p:cNvPicPr>
            <a:picLocks noChangeAspect="1"/>
          </p:cNvPicPr>
          <p:nvPr/>
        </p:nvPicPr>
        <p:blipFill>
          <a:blip r:embed="rId4"/>
          <a:srcRect l="9988" r="14995"/>
          <a:stretch>
            <a:fillRect/>
          </a:stretch>
        </p:blipFill>
        <p:spPr>
          <a:xfrm>
            <a:off x="1116013" y="396875"/>
            <a:ext cx="21605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5" name="图片 5" descr="YM56074"/>
          <p:cNvPicPr>
            <a:picLocks noChangeAspect="1"/>
          </p:cNvPicPr>
          <p:nvPr/>
        </p:nvPicPr>
        <p:blipFill>
          <a:blip r:embed="rId5"/>
          <a:srcRect l="14995" r="20000"/>
          <a:stretch>
            <a:fillRect/>
          </a:stretch>
        </p:blipFill>
        <p:spPr>
          <a:xfrm>
            <a:off x="4956175" y="3276600"/>
            <a:ext cx="187166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6" name="图片 6" descr="YM56075"/>
          <p:cNvPicPr>
            <a:picLocks noChangeAspect="1"/>
          </p:cNvPicPr>
          <p:nvPr/>
        </p:nvPicPr>
        <p:blipFill>
          <a:blip r:embed="rId6"/>
          <a:srcRect l="20000" r="17487"/>
          <a:stretch>
            <a:fillRect/>
          </a:stretch>
        </p:blipFill>
        <p:spPr>
          <a:xfrm>
            <a:off x="7092950" y="3276600"/>
            <a:ext cx="18002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7" name="图片 7" descr="YM56076"/>
          <p:cNvPicPr>
            <a:picLocks noChangeAspect="1"/>
          </p:cNvPicPr>
          <p:nvPr/>
        </p:nvPicPr>
        <p:blipFill>
          <a:blip r:embed="rId7"/>
          <a:srcRect l="14995" t="21" r="12480" b="-21"/>
          <a:stretch>
            <a:fillRect/>
          </a:stretch>
        </p:blipFill>
        <p:spPr>
          <a:xfrm>
            <a:off x="6083300" y="396875"/>
            <a:ext cx="2089150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6625" name="图片 1" descr="YM56077"/>
          <p:cNvPicPr>
            <a:picLocks noChangeAspect="1"/>
          </p:cNvPicPr>
          <p:nvPr/>
        </p:nvPicPr>
        <p:blipFill>
          <a:blip r:embed="rId1"/>
          <a:srcRect l="20683" r="21808"/>
          <a:stretch>
            <a:fillRect/>
          </a:stretch>
        </p:blipFill>
        <p:spPr>
          <a:xfrm>
            <a:off x="998538" y="260350"/>
            <a:ext cx="1760537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6" name="图片 2" descr="YM56078"/>
          <p:cNvPicPr>
            <a:picLocks noChangeAspect="1"/>
          </p:cNvPicPr>
          <p:nvPr/>
        </p:nvPicPr>
        <p:blipFill>
          <a:blip r:embed="rId2"/>
          <a:srcRect l="18192" r="19295"/>
          <a:stretch>
            <a:fillRect/>
          </a:stretch>
        </p:blipFill>
        <p:spPr>
          <a:xfrm>
            <a:off x="6516688" y="260350"/>
            <a:ext cx="1912937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7" name="图片 3" descr="YM56079"/>
          <p:cNvPicPr>
            <a:picLocks noChangeAspect="1"/>
          </p:cNvPicPr>
          <p:nvPr/>
        </p:nvPicPr>
        <p:blipFill>
          <a:blip r:embed="rId3"/>
          <a:srcRect l="18192" r="16803"/>
          <a:stretch>
            <a:fillRect/>
          </a:stretch>
        </p:blipFill>
        <p:spPr>
          <a:xfrm>
            <a:off x="6516688" y="3359150"/>
            <a:ext cx="1989137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8" name="图片 4" descr="YM56080"/>
          <p:cNvPicPr>
            <a:picLocks noChangeAspect="1"/>
          </p:cNvPicPr>
          <p:nvPr/>
        </p:nvPicPr>
        <p:blipFill>
          <a:blip r:embed="rId4"/>
          <a:srcRect l="15678" r="19295"/>
          <a:stretch>
            <a:fillRect/>
          </a:stretch>
        </p:blipFill>
        <p:spPr>
          <a:xfrm>
            <a:off x="3649663" y="260350"/>
            <a:ext cx="1989137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9" name="图片 5" descr="YM56081"/>
          <p:cNvPicPr>
            <a:picLocks noChangeAspect="1"/>
          </p:cNvPicPr>
          <p:nvPr/>
        </p:nvPicPr>
        <p:blipFill>
          <a:blip r:embed="rId5"/>
          <a:srcRect l="18192" r="16803"/>
          <a:stretch>
            <a:fillRect/>
          </a:stretch>
        </p:blipFill>
        <p:spPr>
          <a:xfrm>
            <a:off x="3686175" y="3359150"/>
            <a:ext cx="1989138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30" name="图片 6" descr="YM56082"/>
          <p:cNvPicPr>
            <a:picLocks noChangeAspect="1"/>
          </p:cNvPicPr>
          <p:nvPr/>
        </p:nvPicPr>
        <p:blipFill>
          <a:blip r:embed="rId6"/>
          <a:srcRect l="20683" r="16803"/>
          <a:stretch>
            <a:fillRect/>
          </a:stretch>
        </p:blipFill>
        <p:spPr>
          <a:xfrm>
            <a:off x="927100" y="3359150"/>
            <a:ext cx="1912938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649" name="图片 3" descr="YM560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3644900"/>
            <a:ext cx="288131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0" name="图片 5" descr="YM560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476250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1" name="图片 7" descr="YM56051"/>
          <p:cNvPicPr>
            <a:picLocks noChangeAspect="1"/>
          </p:cNvPicPr>
          <p:nvPr/>
        </p:nvPicPr>
        <p:blipFill>
          <a:blip r:embed="rId3"/>
          <a:srcRect l="14156" r="15842"/>
          <a:stretch>
            <a:fillRect/>
          </a:stretch>
        </p:blipFill>
        <p:spPr>
          <a:xfrm>
            <a:off x="6445250" y="3644900"/>
            <a:ext cx="20161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2" name="图片 10" descr="YM560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0425" y="40481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3" name="图片 9" descr="YM560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750" y="350043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4" name="图片 11" descr="YM560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6600" y="35734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5" name="图片 12" descr="YM56043"/>
          <p:cNvPicPr>
            <a:picLocks noChangeAspect="1"/>
          </p:cNvPicPr>
          <p:nvPr/>
        </p:nvPicPr>
        <p:blipFill>
          <a:blip r:embed="rId7"/>
          <a:srcRect l="20000" r="17487"/>
          <a:stretch>
            <a:fillRect/>
          </a:stretch>
        </p:blipFill>
        <p:spPr>
          <a:xfrm>
            <a:off x="3779838" y="476250"/>
            <a:ext cx="18002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8673" name="图片 1" descr="YM562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11863" y="40481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4" name="图片 2" descr="YM562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425" y="35734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5" name="图片 3" descr="YM562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138" y="35734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6" name="图片 4" descr="YM562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825" y="3573463"/>
            <a:ext cx="288131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7" name="图片 5" descr="YM56054"/>
          <p:cNvPicPr>
            <a:picLocks noChangeAspect="1"/>
          </p:cNvPicPr>
          <p:nvPr/>
        </p:nvPicPr>
        <p:blipFill>
          <a:blip r:embed="rId5"/>
          <a:srcRect l="20000" r="19978"/>
          <a:stretch>
            <a:fillRect/>
          </a:stretch>
        </p:blipFill>
        <p:spPr>
          <a:xfrm>
            <a:off x="900113" y="404813"/>
            <a:ext cx="17287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8" name="图片 6" descr="YM56053"/>
          <p:cNvPicPr>
            <a:picLocks noChangeAspect="1"/>
          </p:cNvPicPr>
          <p:nvPr/>
        </p:nvPicPr>
        <p:blipFill>
          <a:blip r:embed="rId6"/>
          <a:srcRect l="22514" r="22470"/>
          <a:stretch>
            <a:fillRect/>
          </a:stretch>
        </p:blipFill>
        <p:spPr>
          <a:xfrm>
            <a:off x="3635375" y="404813"/>
            <a:ext cx="15843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9697" name="图片 5" descr="YM56214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35718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698" name="图片 6" descr="YM56214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213" y="35718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699" name="图片 7" descr="YM56215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47625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0" name="图片 8" descr="YM56215B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7213" y="47625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1" name="图片 9" descr="YM562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0575" y="35718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2" name="图片 10" descr="YM562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0575" y="47625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21" name="图片 4" descr="YM56218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99138" y="333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2" name="图片 1" descr="YM56218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13" y="333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3" name="图片 2" descr="YM56219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775" y="333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4" name="图片 3" descr="YM56219B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9138" y="342900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5" name="图片 5" descr="YM562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3725" y="342900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6" name="图片 6" descr="YM562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413" y="3429000"/>
            <a:ext cx="3095625" cy="30956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101" name="图片 5" descr="Y90649-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95963" y="3357245"/>
            <a:ext cx="3240087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图片 6" descr="Y90650-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178" y="188913"/>
            <a:ext cx="3240087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1" name="图片 1" descr="Y90786-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920" y="3356610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7" descr="Y90788-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" y="3356610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6" name="图片 8" descr="Y90787-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9610" y="189230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89" name="图片 1" descr="YM56254"/>
          <p:cNvPicPr>
            <a:picLocks noChangeAspect="1"/>
          </p:cNvPicPr>
          <p:nvPr/>
        </p:nvPicPr>
        <p:blipFill>
          <a:blip r:embed="rId1"/>
          <a:srcRect t="25224" b="13962"/>
          <a:stretch>
            <a:fillRect/>
          </a:stretch>
        </p:blipFill>
        <p:spPr>
          <a:xfrm>
            <a:off x="179070" y="1341120"/>
            <a:ext cx="8724900" cy="39801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8" name="图片 8" descr="Y90789-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55465" y="1268730"/>
            <a:ext cx="4149090" cy="41490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7" name="图片 1" descr="Y90651-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95" y="764540"/>
            <a:ext cx="4395470" cy="448691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3" name="图片 1" descr="YM5628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4888" y="18891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4" name="图片 2" descr="YM5628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3429000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图片 3" descr="YM562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138" y="3429000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6" name="图片 4" descr="YM5628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88" y="18891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图片 5" descr="YM562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4888" y="3429000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8" name="图片 6" descr="YM5627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2138" y="18891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7" name="图片 2" descr="YM562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15038" y="26035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8" name="图片 3" descr="YM562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3725" y="26035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" name="图片 5" descr="YM562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26035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图片 7" descr="YM5627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413" y="33559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图片 8" descr="YM5628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5038" y="33559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图片 9" descr="YM5627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3725" y="33559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1" name="图片 1" descr="YM5626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24525" y="33559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2" name="图片 2" descr="YM562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800" y="33559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图片 3" descr="YM562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88" y="328453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图片 4" descr="YM562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7500" y="5492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5" descr="YM562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675" y="44450"/>
            <a:ext cx="288131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6" name="图片 6" descr="YM5626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950" y="11588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图片 2" descr="YM5627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11863" y="342900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6" name="图片 3" descr="YM562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138" y="342900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图片 4" descr="YM562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3429000"/>
            <a:ext cx="288131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图片 7" descr="YM562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063" y="40481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8" descr="YM562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825" y="404813"/>
            <a:ext cx="288131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0" name="图片 9" descr="YM562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1863" y="40481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69" name="图片 1" descr="YM5627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043" y="18827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0" name="图片 2" descr="YM562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6768" y="18827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6" descr="YM5627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6768" y="3355340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图片 7" descr="YM562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968" y="335692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YM562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9160" y="3357245"/>
            <a:ext cx="2880000" cy="2880000"/>
          </a:xfrm>
          <a:prstGeom prst="rect">
            <a:avLst/>
          </a:prstGeom>
        </p:spPr>
      </p:pic>
      <p:pic>
        <p:nvPicPr>
          <p:cNvPr id="3" name="图片 2" descr="YM5626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9790" y="116840"/>
            <a:ext cx="2880000" cy="2880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3" name="图片 1" descr="YM56225B"/>
          <p:cNvPicPr>
            <a:picLocks noChangeAspect="1"/>
          </p:cNvPicPr>
          <p:nvPr/>
        </p:nvPicPr>
        <p:blipFill>
          <a:blip r:embed="rId1"/>
          <a:srcRect l="9988" r="7475"/>
          <a:stretch>
            <a:fillRect/>
          </a:stretch>
        </p:blipFill>
        <p:spPr>
          <a:xfrm>
            <a:off x="6661150" y="3573463"/>
            <a:ext cx="2274888" cy="27574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4" name="图片 2" descr="YM56224A"/>
          <p:cNvPicPr>
            <a:picLocks noChangeAspect="1"/>
          </p:cNvPicPr>
          <p:nvPr/>
        </p:nvPicPr>
        <p:blipFill>
          <a:blip r:embed="rId2"/>
          <a:srcRect l="15016" r="14972"/>
          <a:stretch>
            <a:fillRect/>
          </a:stretch>
        </p:blipFill>
        <p:spPr>
          <a:xfrm>
            <a:off x="395288" y="3502025"/>
            <a:ext cx="20161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5" name="图片 3" descr="YM56224B"/>
          <p:cNvPicPr>
            <a:picLocks noChangeAspect="1"/>
          </p:cNvPicPr>
          <p:nvPr/>
        </p:nvPicPr>
        <p:blipFill>
          <a:blip r:embed="rId3"/>
          <a:srcRect l="13164" r="14333"/>
          <a:stretch>
            <a:fillRect/>
          </a:stretch>
        </p:blipFill>
        <p:spPr>
          <a:xfrm>
            <a:off x="2484438" y="3500438"/>
            <a:ext cx="2087562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6" name="图片 4" descr="YM56225A"/>
          <p:cNvPicPr>
            <a:picLocks noChangeAspect="1"/>
          </p:cNvPicPr>
          <p:nvPr/>
        </p:nvPicPr>
        <p:blipFill>
          <a:blip r:embed="rId4"/>
          <a:srcRect l="9988" r="14995"/>
          <a:stretch>
            <a:fillRect/>
          </a:stretch>
        </p:blipFill>
        <p:spPr>
          <a:xfrm>
            <a:off x="4622800" y="3429000"/>
            <a:ext cx="2160588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7" name="图片 5" descr="YM56220AB"/>
          <p:cNvPicPr>
            <a:picLocks noChangeAspect="1"/>
          </p:cNvPicPr>
          <p:nvPr/>
        </p:nvPicPr>
        <p:blipFill>
          <a:blip r:embed="rId5"/>
          <a:srcRect t="18182" b="17567"/>
          <a:stretch>
            <a:fillRect/>
          </a:stretch>
        </p:blipFill>
        <p:spPr>
          <a:xfrm>
            <a:off x="468313" y="476250"/>
            <a:ext cx="3951287" cy="254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8" name="图片 6" descr="YM56223AB"/>
          <p:cNvPicPr>
            <a:picLocks noChangeAspect="1"/>
          </p:cNvPicPr>
          <p:nvPr/>
        </p:nvPicPr>
        <p:blipFill>
          <a:blip r:embed="rId6"/>
          <a:srcRect t="21300" b="20117"/>
          <a:stretch>
            <a:fillRect/>
          </a:stretch>
        </p:blipFill>
        <p:spPr>
          <a:xfrm>
            <a:off x="4932363" y="692150"/>
            <a:ext cx="3810000" cy="2232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/>
  <Paragraphs>0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7" baseType="lpstr">
      <vt:lpstr>Arial</vt:lpstr>
      <vt:lpstr>宋体</vt:lpstr>
      <vt:lpstr>Wingdings</vt:lpstr>
      <vt:lpstr>微软雅黑</vt:lpstr>
      <vt:lpstr>Arial Unicode MS</vt:lpstr>
      <vt:lpstr>Calibri</vt:lpstr>
      <vt:lpstr>1_默认设计模板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stanley</cp:lastModifiedBy>
  <cp:revision>18</cp:revision>
  <dcterms:created xsi:type="dcterms:W3CDTF">2024-09-11T09:10:00Z</dcterms:created>
  <dcterms:modified xsi:type="dcterms:W3CDTF">2026-04-20T11:24:24Z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F5B07F471DB549959F6132E52296F402_13</vt:lpwstr>
  </property>
</Properties>
</file>